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9" r:id="rId2"/>
    <p:sldId id="384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58"/>
    <p:restoredTop sz="94697"/>
  </p:normalViewPr>
  <p:slideViewPr>
    <p:cSldViewPr snapToGrid="0" snapToObjects="1">
      <p:cViewPr varScale="1">
        <p:scale>
          <a:sx n="59" d="100"/>
          <a:sy n="59" d="100"/>
        </p:scale>
        <p:origin x="7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3A211-FD33-0F40-9235-325F55ECA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3F42B0-D751-9241-BEDC-3D678C021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02E7EA-48F8-8E4C-9CE1-05DF22AC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D3E0B4-A33C-2A4C-81A1-EB4B3DFC0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43CE43-21C0-9140-868C-D9FFC0382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84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3A22E-843F-5646-A9F5-E04E0DDCF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0E61570-57A4-184C-BD1C-AAE9EE0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05552A-FCED-BE4D-A5C0-7E9E4FB0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628198-331F-D54B-9E2C-78A380E4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C30049-1C1D-0B40-AE7A-D07C0A34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31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07AAFDC-A7FF-6243-813C-65577FE26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D9243C0-B3CC-F141-B374-1C637A637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ED8D3F-5502-D946-8879-7E4FD5131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4DE816-5BE2-804F-8A2D-CC7ECB0CE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349195-F759-8A4E-8C30-E83C53722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1015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36F5E78-CE50-F44A-96E9-4B77F16CF000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9FFC039-5E4D-C447-BF56-DC95C1E7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8158168-D95C-5D4F-A83A-10955610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9C71C6E-5CD9-1246-81A2-295416B3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841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58441B-2E8A-7C43-84C1-06FA983D1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743E85-1D28-AA46-8135-95CC2E87F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BF1F57-7C41-784B-9B34-ECAEFF9D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7AD871-2216-8E48-AD9F-0FA6518A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997BF9-09EA-CD4E-9BE9-D200B45A9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17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A371B-CDAE-024C-B0EB-E73091090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37652E2-47D4-944C-9310-D26838392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F4A5A4-DE1E-DD40-B303-EC6D68AFF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A8B7C-0615-D443-9C1E-70AE8314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F2EBE9-CEC6-9A44-B7B2-902BAD81C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53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EC6D0-67B8-E24E-8761-30BFADD6E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6BDDEA-8DB3-AF4D-BF7A-12220C4C66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6D75937-F156-3E45-BF98-0D4FA9818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6094C4-9682-6446-843D-8129221A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F1A2C4-F2E4-9547-918F-EC9083583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65EFE6-8D35-7342-9636-99F5F21D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31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340A-540A-3640-8DDD-A82539436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4D5F87-A834-4343-83CF-0B4DE9246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C4E2811-7FB6-1D42-89F7-2163C72F8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E016039-475C-B147-AC25-F0045F82C7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80B4EE0-3293-3B42-B0A0-EC8DD62E1D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88E474-0928-C446-8C0F-7F9A97B9A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757DEC8-A91C-B741-913B-D96E3934C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CF0DF25-2774-904C-8824-3E0E8E090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64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0D7D08-03FA-B44E-B480-78AE8C06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E66856C-6EC0-0F42-B183-5810E1EE2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F2AABA9-8E3B-7441-B941-F0EAFC09F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0A8C802-BC9F-3343-AC5E-FB8E7A60E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43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F91DF96-8BCC-6642-8EA3-AA6D3BF51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840B2F8-8598-1044-A727-DC9A62212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BFB246A-E9CB-3349-8CD2-BB2D1A3F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17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13881-9940-9547-8DCD-66AF10420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EB169A-FDE4-3D4B-88C3-6733D715F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E8D1255-20B4-A344-9F2B-3D49F73CD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4B7A04-13B1-2943-8A7C-11D141C0D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2742BE0-A093-EC4E-96C7-6260FB39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3CFE55A-C41C-E642-AF19-A337077FF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701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26507-3361-DE49-8980-17C83E0AC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E60E6B6-83ED-5B4B-838C-B217DB847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DEF5EA-F3C4-674F-A8C4-619AE61ED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225B402-9321-DE4B-B77C-AC43B3617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A30634-7C48-4B4F-94ED-378BA94FA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8141D3-B049-A441-A9F5-3D559A30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05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43A7E3F-6798-0841-9C1B-125ECF8CB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0BCC2C-EBA5-9B42-B099-50D54B412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29AA10-4CD1-C94C-AD36-2CE1DDAB5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64FE2-92FC-1141-ABF6-A9B8D2A33530}" type="datetimeFigureOut">
              <a:rPr lang="nl-NL" smtClean="0"/>
              <a:t>18-7-2024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D1C70A-C981-0B41-9205-97D65B2C06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D9D6B0-882F-5649-BBB5-4065C32D6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45111-3EF3-E440-93A3-44DEBF22DE45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114478-EEC5-B0C0-A9BC-AFAFEB7FCD8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76041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nl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 gebruik</a:t>
            </a:r>
          </a:p>
        </p:txBody>
      </p:sp>
    </p:spTree>
    <p:extLst>
      <p:ext uri="{BB962C8B-B14F-4D97-AF65-F5344CB8AC3E}">
        <p14:creationId xmlns:p14="http://schemas.microsoft.com/office/powerpoint/2010/main" val="327648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B96C7FFD-5196-6B48-B199-5B08FDB3F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3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DF389E6-A3D5-8147-853D-D51380BAF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776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681dcdd7-3e43-49fb-ac1e-2321f7e63421}" enabled="1" method="Standard" siteId="{1321633e-f6b9-44e2-a44f-59b9d264ecb7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Justus Bottenheft</dc:creator>
  <cp:lastModifiedBy>Pol, ir. M. van de (Mattheüs)</cp:lastModifiedBy>
  <cp:revision>9</cp:revision>
  <dcterms:created xsi:type="dcterms:W3CDTF">2021-11-12T11:07:57Z</dcterms:created>
  <dcterms:modified xsi:type="dcterms:W3CDTF">2024-07-18T06:52:43Z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Kantoorthema:8</vt:lpwstr>
  </property>
  <property fmtid="{D5CDD505-2E9C-101B-9397-08002B2CF9AE}" pid="3" name="ClassificationContentMarkingFooterText">
    <vt:lpwstr>Intern gebruik</vt:lpwstr>
  </property>
</Properties>
</file>